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33"/>
  </p:notesMasterIdLst>
  <p:handoutMasterIdLst>
    <p:handoutMasterId r:id="rId34"/>
  </p:handoutMasterIdLst>
  <p:sldIdLst>
    <p:sldId id="256" r:id="rId6"/>
    <p:sldId id="283" r:id="rId7"/>
    <p:sldId id="319" r:id="rId8"/>
    <p:sldId id="320" r:id="rId9"/>
    <p:sldId id="315" r:id="rId10"/>
    <p:sldId id="321" r:id="rId11"/>
    <p:sldId id="340" r:id="rId12"/>
    <p:sldId id="333" r:id="rId13"/>
    <p:sldId id="341" r:id="rId14"/>
    <p:sldId id="334" r:id="rId15"/>
    <p:sldId id="335" r:id="rId16"/>
    <p:sldId id="336" r:id="rId17"/>
    <p:sldId id="318" r:id="rId18"/>
    <p:sldId id="337" r:id="rId19"/>
    <p:sldId id="324" r:id="rId20"/>
    <p:sldId id="325" r:id="rId21"/>
    <p:sldId id="338" r:id="rId22"/>
    <p:sldId id="327" r:id="rId23"/>
    <p:sldId id="316" r:id="rId24"/>
    <p:sldId id="339" r:id="rId25"/>
    <p:sldId id="328" r:id="rId26"/>
    <p:sldId id="332" r:id="rId27"/>
    <p:sldId id="329" r:id="rId28"/>
    <p:sldId id="330" r:id="rId29"/>
    <p:sldId id="331" r:id="rId30"/>
    <p:sldId id="317" r:id="rId31"/>
    <p:sldId id="282" r:id="rId32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33" autoAdjust="0"/>
    <p:restoredTop sz="96142" autoAdjust="0"/>
  </p:normalViewPr>
  <p:slideViewPr>
    <p:cSldViewPr snapToGrid="0">
      <p:cViewPr varScale="1">
        <p:scale>
          <a:sx n="83" d="100"/>
          <a:sy n="83" d="100"/>
        </p:scale>
        <p:origin x="-96" y="-130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notesMaster" Target="notesMasters/notesMaster1.xml"/><Relationship Id="rId34" Type="http://schemas.openxmlformats.org/officeDocument/2006/relationships/handoutMaster" Target="handoutMasters/handout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6/1/15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6/1/15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Chef Server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22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Resolving </a:t>
            </a:r>
            <a:r>
              <a:rPr lang="en-US" dirty="0"/>
              <a:t>cookbook dependencies...</a:t>
            </a:r>
          </a:p>
          <a:p>
            <a:r>
              <a:rPr lang="en-US" dirty="0"/>
              <a:t>Fetching 'apache' from source at .</a:t>
            </a:r>
          </a:p>
          <a:p>
            <a:r>
              <a:rPr lang="en-US" dirty="0"/>
              <a:t>Fetching cookbook index from https://</a:t>
            </a:r>
            <a:r>
              <a:rPr lang="en-US" dirty="0" err="1"/>
              <a:t>supermarket.chef.io</a:t>
            </a:r>
            <a:r>
              <a:rPr lang="en-US" dirty="0"/>
              <a:t>...</a:t>
            </a:r>
          </a:p>
          <a:p>
            <a:r>
              <a:rPr lang="en-US" dirty="0"/>
              <a:t>Using apache (0.2.1) from source at 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install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4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Uploaded apache (0.2.1) to: 'https://api.opscode.com:443/organizations/vogue'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upload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847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apache        </a:t>
            </a:r>
            <a:r>
              <a:rPr lang="en-US" dirty="0" smtClean="0"/>
              <a:t>0.2.1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cookbook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503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Upload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Upload your remaining cookbooks</a:t>
            </a:r>
          </a:p>
          <a:p>
            <a:pPr marL="457200" indent="-457200">
              <a:buFont typeface="Wingdings" charset="2"/>
              <a:buChar char="q"/>
            </a:pPr>
            <a:endParaRPr lang="en-US" smtClean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Verify that are all uploaded</a:t>
            </a:r>
          </a:p>
          <a:p>
            <a:pPr marL="457200" indent="-457200">
              <a:buFont typeface="Wingdings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21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~/chef-repo/cookbooks/workstation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66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apache        0.2.1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cookbook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498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Resolving cookbook dependencies...</a:t>
            </a:r>
          </a:p>
          <a:p>
            <a:r>
              <a:rPr lang="en-US" dirty="0"/>
              <a:t>Fetching 'workstation' from source at .</a:t>
            </a:r>
          </a:p>
          <a:p>
            <a:r>
              <a:rPr lang="en-US" dirty="0"/>
              <a:t>Fetching cookbook index from https://</a:t>
            </a:r>
            <a:r>
              <a:rPr lang="en-US" dirty="0" err="1"/>
              <a:t>supermarket.chef.io</a:t>
            </a:r>
            <a:r>
              <a:rPr lang="en-US" dirty="0"/>
              <a:t>..</a:t>
            </a:r>
            <a:r>
              <a:rPr lang="en-US" dirty="0" smtClean="0"/>
              <a:t>.</a:t>
            </a:r>
          </a:p>
          <a:p>
            <a:r>
              <a:rPr lang="en-US" dirty="0"/>
              <a:t>Using workstation (0.2.1) from source at 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install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70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Uploaded workstation (0.2.1) to: 'https://api.opscode.com:443/organizations/vogue'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upload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83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apache        0.2.1</a:t>
            </a:r>
          </a:p>
          <a:p>
            <a:r>
              <a:rPr lang="en-US" dirty="0"/>
              <a:t>workstation   0.2.1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cookbook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44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Hosted Chef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/>
              <a:t>Create a Hosted Chef Account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/>
              <a:t>Upload our cookbooks to the Hosted Chef 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/>
              <a:t>Add our old workstation as a managed node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More easily manage multiple nodes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97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Hosted Chef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/>
              <a:t>Create a Hosted Chef Account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/>
              <a:t>Upload our cookbooks to the Hosted Chef 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/>
              <a:t>Add our old workstation as a managed node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More easily manage multiple nodes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171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</a:t>
            </a:r>
            <a:r>
              <a:rPr lang="en-US" smtClean="0"/>
              <a:t>-repo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002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Connecting </a:t>
            </a:r>
            <a:r>
              <a:rPr lang="en-US" dirty="0"/>
              <a:t>to ec2-204-236-155-223.us-west-1.compute.amazonaws.com</a:t>
            </a:r>
          </a:p>
          <a:p>
            <a:r>
              <a:rPr lang="en-US" dirty="0"/>
              <a:t>ec2-204-236-155-223.us-west-1.compute.amazonaws.com Starting first Chef Client run...</a:t>
            </a:r>
          </a:p>
          <a:p>
            <a:r>
              <a:rPr lang="en-US" dirty="0"/>
              <a:t>ec2-204-236-155-223.us-west-1.compute.amazonaws.com Starting Chef Client, version 12.3.0</a:t>
            </a:r>
          </a:p>
          <a:p>
            <a:r>
              <a:rPr lang="en-US" dirty="0"/>
              <a:t>ec2-204-236-155-223.us-west-1.compute.amazonaws.com Creating a new client identity for node1 using the validator key.</a:t>
            </a:r>
          </a:p>
          <a:p>
            <a:r>
              <a:rPr lang="en-US" dirty="0"/>
              <a:t>ec2-204-236-155-223.us-west-1.compute.amazonaws.com resolving cookbooks for run list: []</a:t>
            </a:r>
          </a:p>
          <a:p>
            <a:r>
              <a:rPr lang="en-US" dirty="0"/>
              <a:t>ec2-204-236-155-223.us-west-1.compute.amazonaws.com Synchronizing Cookbooks:</a:t>
            </a:r>
          </a:p>
          <a:p>
            <a:r>
              <a:rPr lang="en-US" dirty="0"/>
              <a:t>ec2-204-236-155-223.us-west-1.compute.amazonaws.com Compiling Cookbooks...</a:t>
            </a:r>
          </a:p>
          <a:p>
            <a:r>
              <a:rPr lang="en-US" dirty="0"/>
              <a:t>ec2-204-236-155-223.us-west-1.compute.amazonaws.com [2015-05-15T21:59:18+00:00] WARN: Node node1 has an empty run list</a:t>
            </a:r>
            <a:r>
              <a:rPr lang="en-US" dirty="0" smtClean="0"/>
              <a:t>.</a:t>
            </a:r>
          </a:p>
          <a:p>
            <a:r>
              <a:rPr lang="en-US" dirty="0" smtClean="0"/>
              <a:t>ec2-204-236-155-223.us-west-1.compute.amazonaws.com Converging 0 resources</a:t>
            </a:r>
          </a:p>
          <a:p>
            <a:r>
              <a:rPr lang="en-US" dirty="0" smtClean="0"/>
              <a:t>ec2-204-236-155-223.us-west-1.compute.amazonaws.com</a:t>
            </a:r>
          </a:p>
          <a:p>
            <a:r>
              <a:rPr lang="en-US" dirty="0" smtClean="0"/>
              <a:t>ec2-204-236-155-223.us-west-1.compute.amazonaws.com Running handlers:</a:t>
            </a:r>
          </a:p>
          <a:p>
            <a:r>
              <a:rPr lang="en-US" dirty="0" smtClean="0"/>
              <a:t>ec2-204-236-155-223.us-west-1.compute.amazonaws.com Running handlers complete</a:t>
            </a:r>
          </a:p>
          <a:p>
            <a:r>
              <a:rPr lang="en-US" dirty="0" smtClean="0"/>
              <a:t>ec2-204-236-155-223.us-west-1.compute.amazonaws.com Chef Client finished, 0/0 resources updated in 5.450099554 seconds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bootstrap FQDN -x USER -</a:t>
            </a:r>
            <a:r>
              <a:rPr lang="en-US" smtClean="0"/>
              <a:t>P PWD -</a:t>
            </a:r>
            <a:r>
              <a:rPr lang="en-US" dirty="0" smtClean="0"/>
              <a:t>-</a:t>
            </a:r>
            <a:r>
              <a:rPr lang="en-US" dirty="0" err="1" smtClean="0"/>
              <a:t>sudo</a:t>
            </a:r>
            <a:r>
              <a:rPr lang="en-US" dirty="0" smtClean="0"/>
              <a:t> -N node1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9977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FATAL: Cannot find sub command for: 'node --help'</a:t>
            </a:r>
          </a:p>
          <a:p>
            <a:r>
              <a:rPr lang="en-US" dirty="0"/>
              <a:t>Available node subcommands: (for details, knife SUB-COMMAND --help)</a:t>
            </a:r>
          </a:p>
          <a:p>
            <a:endParaRPr lang="en-US" dirty="0"/>
          </a:p>
          <a:p>
            <a:r>
              <a:rPr lang="en-US" dirty="0"/>
              <a:t>** NODE COMMANDS **</a:t>
            </a:r>
          </a:p>
          <a:p>
            <a:r>
              <a:rPr lang="en-US" dirty="0"/>
              <a:t>knife node bulk delete REGEX (options)</a:t>
            </a:r>
          </a:p>
          <a:p>
            <a:r>
              <a:rPr lang="en-US" dirty="0"/>
              <a:t>knife node create NODE (options)</a:t>
            </a:r>
          </a:p>
          <a:p>
            <a:r>
              <a:rPr lang="en-US" dirty="0"/>
              <a:t>knife node delete NODE (options)</a:t>
            </a:r>
          </a:p>
          <a:p>
            <a:r>
              <a:rPr lang="en-US" dirty="0"/>
              <a:t>knife node edit NODE (options)</a:t>
            </a:r>
          </a:p>
          <a:p>
            <a:r>
              <a:rPr lang="en-US" dirty="0"/>
              <a:t>knife node environment set NODE ENVIRONMENT</a:t>
            </a:r>
          </a:p>
          <a:p>
            <a:r>
              <a:rPr lang="en-US" dirty="0"/>
              <a:t>knife node from file FILE (options)</a:t>
            </a:r>
          </a:p>
          <a:p>
            <a:r>
              <a:rPr lang="en-US" dirty="0"/>
              <a:t>knife node list (options)</a:t>
            </a:r>
          </a:p>
          <a:p>
            <a:r>
              <a:rPr lang="en-US" dirty="0"/>
              <a:t>knife node </a:t>
            </a:r>
            <a:r>
              <a:rPr lang="en-US" dirty="0" err="1"/>
              <a:t>run_list</a:t>
            </a:r>
            <a:r>
              <a:rPr lang="en-US" dirty="0"/>
              <a:t> add [NODE] [ENTRY[,ENTRY]] (options)</a:t>
            </a:r>
          </a:p>
          <a:p>
            <a:r>
              <a:rPr lang="en-US" dirty="0"/>
              <a:t>knife node </a:t>
            </a:r>
            <a:r>
              <a:rPr lang="en-US" dirty="0" err="1"/>
              <a:t>run_list</a:t>
            </a:r>
            <a:r>
              <a:rPr lang="en-US" dirty="0"/>
              <a:t> remove [NODE] [ENTRY[,ENTRY]] (options)</a:t>
            </a:r>
          </a:p>
          <a:p>
            <a:r>
              <a:rPr lang="en-US" dirty="0"/>
              <a:t>knife node </a:t>
            </a:r>
            <a:r>
              <a:rPr lang="en-US" dirty="0" err="1"/>
              <a:t>run_list</a:t>
            </a:r>
            <a:r>
              <a:rPr lang="en-US" dirty="0"/>
              <a:t> set NODE ENTRIES (options)</a:t>
            </a:r>
          </a:p>
          <a:p>
            <a:r>
              <a:rPr lang="en-US" dirty="0"/>
              <a:t>knife node show NODE (options)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--help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36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node1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637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 Name:   node1</a:t>
            </a:r>
          </a:p>
          <a:p>
            <a:r>
              <a:rPr lang="en-US" dirty="0"/>
              <a:t>Environment: _default</a:t>
            </a:r>
          </a:p>
          <a:p>
            <a:r>
              <a:rPr lang="en-US" dirty="0"/>
              <a:t>FQDN:        ip-10-198-51-26.us-west-1.compute.internal</a:t>
            </a:r>
          </a:p>
          <a:p>
            <a:r>
              <a:rPr lang="en-US" dirty="0"/>
              <a:t>IP:          204.236.155.223</a:t>
            </a:r>
          </a:p>
          <a:p>
            <a:r>
              <a:rPr lang="en-US" dirty="0"/>
              <a:t>Run List:</a:t>
            </a:r>
          </a:p>
          <a:p>
            <a:r>
              <a:rPr lang="en-US" dirty="0"/>
              <a:t>Roles:</a:t>
            </a:r>
          </a:p>
          <a:p>
            <a:r>
              <a:rPr lang="en-US" dirty="0"/>
              <a:t>Recipes:</a:t>
            </a:r>
          </a:p>
          <a:p>
            <a:r>
              <a:rPr lang="en-US" dirty="0"/>
              <a:t>Platform:    </a:t>
            </a:r>
            <a:r>
              <a:rPr lang="en-US" dirty="0" err="1"/>
              <a:t>ubuntu</a:t>
            </a:r>
            <a:r>
              <a:rPr lang="en-US" dirty="0"/>
              <a:t> 14.04</a:t>
            </a:r>
          </a:p>
          <a:p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081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node1:</a:t>
            </a:r>
            <a:endParaRPr lang="en-US" dirty="0"/>
          </a:p>
          <a:p>
            <a:r>
              <a:rPr lang="en-US" dirty="0"/>
              <a:t>  </a:t>
            </a:r>
            <a:r>
              <a:rPr lang="en-US" dirty="0" err="1"/>
              <a:t>run_list</a:t>
            </a:r>
            <a:r>
              <a:rPr lang="en-US" dirty="0"/>
              <a:t>: recipe</a:t>
            </a:r>
            <a:r>
              <a:rPr lang="en-US" dirty="0" smtClean="0"/>
              <a:t>[apache]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</a:t>
            </a:r>
            <a:r>
              <a:rPr lang="en-US" dirty="0" err="1" smtClean="0"/>
              <a:t>run_list</a:t>
            </a:r>
            <a:r>
              <a:rPr lang="en-US" dirty="0" smtClean="0"/>
              <a:t> add node1 "recipe[apache]"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897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Hosted Chef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/>
              <a:t>Create a Hosted Chef Account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/>
              <a:t>Upload our cookbooks to the Hosted Chef Server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/>
              <a:t>Add our old workstation as a managed node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More easily manage multiple nodes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501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4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</a:t>
            </a:r>
            <a:r>
              <a:rPr lang="en-US" dirty="0" smtClean="0"/>
              <a:t>~/chef</a:t>
            </a:r>
            <a:r>
              <a:rPr lang="en-US" dirty="0" smtClean="0"/>
              <a:t>-repo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367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ORGNAME-validator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client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400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Hosted Chef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/>
              <a:t>Create a Hosted Chef Account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/>
              <a:t>Upload our cookbooks to the Hosted Chef 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/>
              <a:t>Add our old workstation as a managed node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More easily manage multiple nodes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180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*</a:t>
            </a:r>
            <a:r>
              <a:rPr lang="en-US" dirty="0"/>
              <a:t>* COOKBOOK COMMANDS **</a:t>
            </a:r>
          </a:p>
          <a:p>
            <a:r>
              <a:rPr lang="en-US" dirty="0"/>
              <a:t>knife cookbook bulk delete REGEX (options)</a:t>
            </a:r>
          </a:p>
          <a:p>
            <a:r>
              <a:rPr lang="en-US" dirty="0"/>
              <a:t>knife cookbook create COOKBOOK (options)</a:t>
            </a:r>
          </a:p>
          <a:p>
            <a:r>
              <a:rPr lang="en-US" dirty="0"/>
              <a:t>knife cookbook delete COOKBOOK VERSION (options)</a:t>
            </a:r>
          </a:p>
          <a:p>
            <a:r>
              <a:rPr lang="en-US" dirty="0"/>
              <a:t>knife cookbook download COOKBOOK [VERSION] (options)</a:t>
            </a:r>
          </a:p>
          <a:p>
            <a:r>
              <a:rPr lang="en-US" dirty="0"/>
              <a:t>knife cookbook list (options)</a:t>
            </a:r>
          </a:p>
          <a:p>
            <a:r>
              <a:rPr lang="en-US" dirty="0"/>
              <a:t>knife cookbook metadata COOKBOOK (options)</a:t>
            </a:r>
          </a:p>
          <a:p>
            <a:r>
              <a:rPr lang="en-US" dirty="0"/>
              <a:t>knife cookbook metadata from FILE (options)</a:t>
            </a:r>
          </a:p>
          <a:p>
            <a:r>
              <a:rPr lang="en-US" dirty="0"/>
              <a:t>knife cookbook show COOKBOOK [VERSION] [PART] [FILENAME] (options)</a:t>
            </a:r>
          </a:p>
          <a:p>
            <a:r>
              <a:rPr lang="en-US" dirty="0"/>
              <a:t>knife cookbook test [COOKBOOKS...] (options)</a:t>
            </a:r>
          </a:p>
          <a:p>
            <a:r>
              <a:rPr lang="en-US" dirty="0"/>
              <a:t>knife cookbook upload [COOKBOOKS...] (options)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cookbook </a:t>
            </a:r>
            <a:r>
              <a:rPr lang="en-US" dirty="0" smtClean="0"/>
              <a:t>--help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695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cookbook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694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cookbooks/apache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046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Commands:</a:t>
            </a:r>
          </a:p>
          <a:p>
            <a:r>
              <a:rPr lang="en-US" dirty="0"/>
              <a:t>  berks apply ENVIRONMENT     # Apply version locks from </a:t>
            </a:r>
            <a:r>
              <a:rPr lang="en-US" dirty="0" err="1"/>
              <a:t>Berksfile.lock</a:t>
            </a:r>
            <a:r>
              <a:rPr lang="en-US" dirty="0"/>
              <a:t> to a Chef environment</a:t>
            </a:r>
          </a:p>
          <a:p>
            <a:r>
              <a:rPr lang="en-US" dirty="0"/>
              <a:t>  berks contingent COOKBOOK   # List all cookbooks that depend on the given cookbook in </a:t>
            </a:r>
            <a:r>
              <a:rPr lang="en-US" dirty="0" smtClean="0"/>
              <a:t>your</a:t>
            </a:r>
            <a:endParaRPr lang="en-US" dirty="0"/>
          </a:p>
          <a:p>
            <a:r>
              <a:rPr lang="en-US" dirty="0"/>
              <a:t>  berks cookbook NAME [PATH]  # Create a skeleton for a new cookbook</a:t>
            </a:r>
          </a:p>
          <a:p>
            <a:r>
              <a:rPr lang="en-US" dirty="0"/>
              <a:t>  berks help [COMMAND]        # Describe available commands or one specific command</a:t>
            </a:r>
          </a:p>
          <a:p>
            <a:r>
              <a:rPr lang="en-US" dirty="0"/>
              <a:t>  berks info [COOKBOOK]       # Display name, author, copyright, and dependency </a:t>
            </a:r>
            <a:r>
              <a:rPr lang="en-US" dirty="0" smtClean="0"/>
              <a:t>information</a:t>
            </a:r>
            <a:endParaRPr lang="en-US" dirty="0"/>
          </a:p>
          <a:p>
            <a:r>
              <a:rPr lang="en-US" dirty="0"/>
              <a:t>  berks </a:t>
            </a:r>
            <a:r>
              <a:rPr lang="en-US" dirty="0" err="1"/>
              <a:t>init</a:t>
            </a:r>
            <a:r>
              <a:rPr lang="en-US" dirty="0"/>
              <a:t> [PATH]           # Initialize </a:t>
            </a:r>
            <a:r>
              <a:rPr lang="en-US" dirty="0" err="1"/>
              <a:t>Berkshelf</a:t>
            </a:r>
            <a:r>
              <a:rPr lang="en-US" dirty="0"/>
              <a:t> in the given directory</a:t>
            </a:r>
          </a:p>
          <a:p>
            <a:r>
              <a:rPr lang="en-US" dirty="0"/>
              <a:t>  berks install               # Install the cookbooks specified in the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  berks list                  # List cookbooks and their dependencies specified by </a:t>
            </a:r>
            <a:r>
              <a:rPr lang="en-US" dirty="0" smtClean="0"/>
              <a:t>your</a:t>
            </a:r>
            <a:endParaRPr lang="en-US" dirty="0"/>
          </a:p>
          <a:p>
            <a:r>
              <a:rPr lang="en-US" dirty="0"/>
              <a:t>  berks outdated [COOKBOOKS]  # List dependencies that have new versions available </a:t>
            </a:r>
            <a:r>
              <a:rPr lang="en-US" dirty="0" smtClean="0"/>
              <a:t>that</a:t>
            </a:r>
            <a:endParaRPr lang="en-US" dirty="0"/>
          </a:p>
          <a:p>
            <a:r>
              <a:rPr lang="en-US" dirty="0"/>
              <a:t>  berks package [PATH]        # Vendor and archive the dependencies of a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  berks search NAME           # Search the remote source for cookbooks matching the </a:t>
            </a:r>
            <a:r>
              <a:rPr lang="en-US" dirty="0" smtClean="0"/>
              <a:t>partial</a:t>
            </a:r>
            <a:endParaRPr lang="en-US" dirty="0"/>
          </a:p>
          <a:p>
            <a:r>
              <a:rPr lang="en-US" dirty="0" smtClean="0"/>
              <a:t>  berks shelf SUBCOMMAND      # Interact with the cookbook store</a:t>
            </a:r>
          </a:p>
          <a:p>
            <a:r>
              <a:rPr lang="en-US" dirty="0" smtClean="0"/>
              <a:t>  berks show [COOKBOOK]       # Display the path to a cookbook on disk</a:t>
            </a:r>
          </a:p>
          <a:p>
            <a:r>
              <a:rPr lang="en-US" dirty="0" smtClean="0"/>
              <a:t>  berks update [COOKBOOKS]    # Update the cookbooks (and dependencies) specified in the   </a:t>
            </a:r>
          </a:p>
          <a:p>
            <a:r>
              <a:rPr lang="en-US" dirty="0"/>
              <a:t> </a:t>
            </a:r>
            <a:r>
              <a:rPr lang="en-US" dirty="0" smtClean="0"/>
              <a:t> berks upload [COOKBOOKS]    # Upload the cookbook specified in the </a:t>
            </a:r>
            <a:r>
              <a:rPr lang="en-US" dirty="0" err="1" smtClean="0"/>
              <a:t>Berksfile</a:t>
            </a:r>
            <a:r>
              <a:rPr lang="en-US" dirty="0" smtClean="0"/>
              <a:t> to the Chef   </a:t>
            </a:r>
          </a:p>
          <a:p>
            <a:r>
              <a:rPr lang="en-US" dirty="0"/>
              <a:t> </a:t>
            </a:r>
            <a:r>
              <a:rPr lang="en-US" dirty="0" smtClean="0"/>
              <a:t> berks vendor [PATH]         # Vendor the cookbooks specified by the </a:t>
            </a:r>
            <a:r>
              <a:rPr lang="en-US" dirty="0" err="1" smtClean="0"/>
              <a:t>Berksfile</a:t>
            </a:r>
            <a:r>
              <a:rPr lang="en-US" dirty="0" smtClean="0"/>
              <a:t> into a berks    </a:t>
            </a:r>
          </a:p>
          <a:p>
            <a:r>
              <a:rPr lang="en-US" dirty="0"/>
              <a:t> </a:t>
            </a:r>
            <a:r>
              <a:rPr lang="en-US" dirty="0" smtClean="0"/>
              <a:t> berks verify                </a:t>
            </a:r>
            <a:r>
              <a:rPr lang="en-US" dirty="0"/>
              <a:t># Perform a quick validation on the contents of your resolved </a:t>
            </a:r>
            <a:r>
              <a:rPr lang="en-US" dirty="0" smtClean="0"/>
              <a:t>  </a:t>
            </a:r>
          </a:p>
          <a:p>
            <a:r>
              <a:rPr lang="en-US" dirty="0"/>
              <a:t> </a:t>
            </a:r>
            <a:r>
              <a:rPr lang="en-US" dirty="0" smtClean="0"/>
              <a:t> berks </a:t>
            </a:r>
            <a:r>
              <a:rPr lang="en-US" dirty="0"/>
              <a:t>version               # Display version</a:t>
            </a:r>
          </a:p>
          <a:p>
            <a:r>
              <a:rPr lang="en-US" dirty="0"/>
              <a:t>  berks </a:t>
            </a:r>
            <a:r>
              <a:rPr lang="en-US" dirty="0" err="1"/>
              <a:t>viz</a:t>
            </a:r>
            <a:r>
              <a:rPr lang="en-US" dirty="0"/>
              <a:t>                   # Visualize the </a:t>
            </a:r>
            <a:r>
              <a:rPr lang="en-US"/>
              <a:t>dependency </a:t>
            </a:r>
            <a:r>
              <a:rPr lang="en-US" smtClean="0"/>
              <a:t>graph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--help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836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11470</TotalTime>
  <Words>1232</Words>
  <Application>Microsoft Macintosh PowerPoint</Application>
  <PresentationFormat>Custom</PresentationFormat>
  <Paragraphs>133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ChefDk3.2Template</vt:lpstr>
      <vt:lpstr>The Chef Server</vt:lpstr>
      <vt:lpstr>Hosted Chef</vt:lpstr>
      <vt:lpstr>PowerPoint Presentation</vt:lpstr>
      <vt:lpstr>PowerPoint Presentation</vt:lpstr>
      <vt:lpstr>Hosted Chef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Upload Cookbook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Hosted Chef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Hosted Chef</vt:lpstr>
      <vt:lpstr>Discussion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1413</cp:revision>
  <cp:lastPrinted>2015-02-07T23:49:10Z</cp:lastPrinted>
  <dcterms:created xsi:type="dcterms:W3CDTF">2012-09-13T17:36:07Z</dcterms:created>
  <dcterms:modified xsi:type="dcterms:W3CDTF">2015-06-02T00:09:16Z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